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otni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jeni pravokotni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28" name="Ograda datum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DDCE-BCDF-4A07-9A56-AB6F75F03E8A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9" name="Ograda številke diapozitiva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7D34FF9-2BCD-49A9-BAF3-CFDB52E5E397}" type="slidenum">
              <a:rPr lang="sl-SI" smtClean="0"/>
              <a:t>‹#›</a:t>
            </a:fld>
            <a:endParaRPr lang="sl-SI"/>
          </a:p>
        </p:txBody>
      </p:sp>
      <p:sp>
        <p:nvSpPr>
          <p:cNvPr id="7" name="Pravokotni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avokotni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avokotni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DDCE-BCDF-4A07-9A56-AB6F75F03E8A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4FF9-2BCD-49A9-BAF3-CFDB52E5E39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DDCE-BCDF-4A07-9A56-AB6F75F03E8A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4FF9-2BCD-49A9-BAF3-CFDB52E5E39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DDCE-BCDF-4A07-9A56-AB6F75F03E8A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4FF9-2BCD-49A9-BAF3-CFDB52E5E397}" type="slidenum">
              <a:rPr lang="sl-SI" smtClean="0"/>
              <a:t>‹#›</a:t>
            </a:fld>
            <a:endParaRPr lang="sl-SI"/>
          </a:p>
        </p:txBody>
      </p:sp>
      <p:sp>
        <p:nvSpPr>
          <p:cNvPr id="8" name="Ograda vsebine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otni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jeni pravokotni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DDCE-BCDF-4A07-9A56-AB6F75F03E8A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sl-SI"/>
          </a:p>
        </p:txBody>
      </p:sp>
      <p:sp>
        <p:nvSpPr>
          <p:cNvPr id="7" name="Pravokotni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avokotni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avokotni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7D34FF9-2BCD-49A9-BAF3-CFDB52E5E397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DDCE-BCDF-4A07-9A56-AB6F75F03E8A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4FF9-2BCD-49A9-BAF3-CFDB52E5E397}" type="slidenum">
              <a:rPr lang="sl-SI" smtClean="0"/>
              <a:t>‹#›</a:t>
            </a:fld>
            <a:endParaRPr lang="sl-SI"/>
          </a:p>
        </p:txBody>
      </p:sp>
      <p:sp>
        <p:nvSpPr>
          <p:cNvPr id="9" name="Ograda vsebine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1" name="Ograda vsebine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DDCE-BCDF-4A07-9A56-AB6F75F03E8A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4FF9-2BCD-49A9-BAF3-CFDB52E5E397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Ograda vsebine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3" name="Ograda vsebine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DDCE-BCDF-4A07-9A56-AB6F75F03E8A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4FF9-2BCD-49A9-BAF3-CFDB52E5E39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DDCE-BCDF-4A07-9A56-AB6F75F03E8A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4FF9-2BCD-49A9-BAF3-CFDB52E5E39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jeni pravokotni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DDCE-BCDF-4A07-9A56-AB6F75F03E8A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4FF9-2BCD-49A9-BAF3-CFDB52E5E397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Ograda vsebine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DDCE-BCDF-4A07-9A56-AB6F75F03E8A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7D34FF9-2BCD-49A9-BAF3-CFDB52E5E397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Pravokotni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otni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avokotni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jeni pravokotni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grada naslova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4" name="Ograda datum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463DDCE-BCDF-4A07-9A56-AB6F75F03E8A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23" name="Ograda številke diapozitiva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7D34FF9-2BCD-49A9-BAF3-CFDB52E5E397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8.jp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6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7HtYFWPqEs&amp;feature=emb_logo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6.png"/><Relationship Id="rId7" Type="http://schemas.openxmlformats.org/officeDocument/2006/relationships/image" Target="../media/image8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92.png"/><Relationship Id="rId5" Type="http://schemas.openxmlformats.org/officeDocument/2006/relationships/image" Target="../media/image21.png"/><Relationship Id="rId10" Type="http://schemas.openxmlformats.org/officeDocument/2006/relationships/image" Target="../media/image91.png"/><Relationship Id="rId4" Type="http://schemas.openxmlformats.org/officeDocument/2006/relationships/image" Target="../media/image87.png"/><Relationship Id="rId9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jpe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7" Type="http://schemas.openxmlformats.org/officeDocument/2006/relationships/image" Target="../media/image103.gif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gif"/><Relationship Id="rId5" Type="http://schemas.openxmlformats.org/officeDocument/2006/relationships/image" Target="../media/image101.gif"/><Relationship Id="rId4" Type="http://schemas.openxmlformats.org/officeDocument/2006/relationships/image" Target="../media/image10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Pripravila: Lucija Colja</a:t>
            </a:r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HOTEL ZA ŽUŽELKE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933056"/>
            <a:ext cx="42291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5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755576" y="62068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NAVADNA TENČIČARICA</a:t>
            </a:r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682330" cy="310885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8640"/>
            <a:ext cx="4300984" cy="309670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04222"/>
            <a:ext cx="3384376" cy="225625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26199"/>
            <a:ext cx="4464496" cy="319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70" y="1916832"/>
            <a:ext cx="1008112" cy="663777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179512" y="548680"/>
            <a:ext cx="89289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                    JE ZELO LEPA                                . ODRASLA                  </a:t>
            </a:r>
          </a:p>
          <a:p>
            <a:endParaRPr lang="sl-SI" sz="2400" dirty="0"/>
          </a:p>
          <a:p>
            <a:r>
              <a:rPr lang="sl-SI" sz="2400" dirty="0" smtClean="0"/>
              <a:t>SE SICER PREHRANJUJE  S                 , MEDENO ROSO  IN NEKTARJEM.</a:t>
            </a:r>
          </a:p>
          <a:p>
            <a:endParaRPr lang="sl-SI" sz="2400" dirty="0"/>
          </a:p>
          <a:p>
            <a:r>
              <a:rPr lang="sl-SI" sz="2400" dirty="0" smtClean="0"/>
              <a:t>SAMICA  ODLAGA                  BLIZU  KOLONIJ ŠKODLJIVIH                  .</a:t>
            </a:r>
          </a:p>
          <a:p>
            <a:endParaRPr lang="sl-SI" sz="2400" dirty="0"/>
          </a:p>
          <a:p>
            <a:r>
              <a:rPr lang="sl-SI" sz="2400" dirty="0" smtClean="0"/>
              <a:t>1 SAMICA IZLEŽE DO 350              . IZ  TEH JAJČEC  SE  IZLEŽEJO</a:t>
            </a:r>
          </a:p>
          <a:p>
            <a:endParaRPr lang="sl-SI" sz="2400" dirty="0"/>
          </a:p>
          <a:p>
            <a:r>
              <a:rPr lang="sl-SI" sz="2400" dirty="0" smtClean="0"/>
              <a:t>            , KI SE                     Z              ŠKODLJIVIH                   . TO SO  </a:t>
            </a:r>
          </a:p>
          <a:p>
            <a:endParaRPr lang="sl-SI" sz="2400" dirty="0"/>
          </a:p>
          <a:p>
            <a:r>
              <a:rPr lang="sl-SI" sz="2400" dirty="0" smtClean="0"/>
              <a:t>PREDVSEM                                .                </a:t>
            </a:r>
          </a:p>
          <a:p>
            <a:endParaRPr lang="sl-SI" sz="2400" dirty="0"/>
          </a:p>
          <a:p>
            <a:r>
              <a:rPr lang="sl-SI" sz="2400" dirty="0" smtClean="0"/>
              <a:t>         </a:t>
            </a:r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7"/>
          <a:stretch/>
        </p:blipFill>
        <p:spPr>
          <a:xfrm>
            <a:off x="467544" y="369861"/>
            <a:ext cx="971600" cy="57455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3921"/>
            <a:ext cx="853108" cy="51928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741" y="355899"/>
            <a:ext cx="10969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37114"/>
            <a:ext cx="10969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066228"/>
            <a:ext cx="936104" cy="93610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654669"/>
            <a:ext cx="10969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89" y="2688080"/>
            <a:ext cx="817476" cy="53825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48" y="3366309"/>
            <a:ext cx="573596" cy="59869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162594"/>
            <a:ext cx="1034806" cy="80240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30850"/>
            <a:ext cx="10969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34" y="3396526"/>
            <a:ext cx="817476" cy="538256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94" y="4149080"/>
            <a:ext cx="817476" cy="53825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89" y="4051565"/>
            <a:ext cx="999406" cy="73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5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73016"/>
            <a:ext cx="4897120" cy="2702560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157444" y="42976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NAVADNA STRIGALICA (ŠKARJICA)</a:t>
            </a:r>
            <a:endParaRPr lang="sl-SI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57674"/>
            <a:ext cx="4608512" cy="258998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4" y="3573016"/>
            <a:ext cx="3432043" cy="25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8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23528" y="476672"/>
            <a:ext cx="84969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                   </a:t>
            </a:r>
            <a:r>
              <a:rPr lang="sl-SI" sz="2400" dirty="0" smtClean="0"/>
              <a:t>NOSI NA KONCU ZADKA ZNAČILNE                .</a:t>
            </a:r>
          </a:p>
          <a:p>
            <a:endParaRPr lang="sl-SI" sz="2400" dirty="0"/>
          </a:p>
          <a:p>
            <a:r>
              <a:rPr lang="sl-SI" sz="2400" dirty="0"/>
              <a:t> </a:t>
            </a:r>
            <a:r>
              <a:rPr lang="sl-SI" sz="2400" dirty="0" smtClean="0"/>
              <a:t>             IMAJO  &gt;                   KOT          . S                   SE BRANIJO</a:t>
            </a:r>
          </a:p>
          <a:p>
            <a:endParaRPr lang="sl-SI" sz="2400" dirty="0" smtClean="0"/>
          </a:p>
          <a:p>
            <a:endParaRPr lang="sl-SI" sz="2400" dirty="0"/>
          </a:p>
          <a:p>
            <a:r>
              <a:rPr lang="sl-SI" sz="2400" dirty="0" smtClean="0"/>
              <a:t>PRED                  .              JE                ŽIVAL.               PA  PREBIJE  V</a:t>
            </a:r>
          </a:p>
          <a:p>
            <a:endParaRPr lang="sl-SI" sz="2400" dirty="0" smtClean="0"/>
          </a:p>
          <a:p>
            <a:endParaRPr lang="sl-SI" sz="2400" dirty="0"/>
          </a:p>
          <a:p>
            <a:r>
              <a:rPr lang="sl-SI" sz="2400" dirty="0" smtClean="0"/>
              <a:t>SVOJEM                    (POD                   , MED                                         ).  </a:t>
            </a:r>
          </a:p>
          <a:p>
            <a:r>
              <a:rPr lang="sl-SI" sz="2400" dirty="0" smtClean="0"/>
              <a:t>                 </a:t>
            </a:r>
            <a:endParaRPr lang="sl-SI" sz="2400" dirty="0"/>
          </a:p>
          <a:p>
            <a:endParaRPr lang="sl-SI" sz="2400" dirty="0" smtClean="0"/>
          </a:p>
          <a:p>
            <a:r>
              <a:rPr lang="sl-SI" sz="2400" dirty="0"/>
              <a:t> </a:t>
            </a:r>
            <a:r>
              <a:rPr lang="sl-SI" sz="2400" dirty="0" smtClean="0"/>
              <a:t>              SO   MESOJEDE   ŽIVALI, VENDAR ČE   TE HRANE</a:t>
            </a:r>
          </a:p>
          <a:p>
            <a:endParaRPr lang="sl-SI" sz="2400" dirty="0"/>
          </a:p>
          <a:p>
            <a:r>
              <a:rPr lang="sl-SI" sz="2400" dirty="0" smtClean="0"/>
              <a:t>PRIMANJKUJE SE LOTIJO  TUDI  RASTLIN.  TAKRAT   LAHKO </a:t>
            </a:r>
          </a:p>
          <a:p>
            <a:endParaRPr lang="sl-SI" sz="2400" dirty="0"/>
          </a:p>
          <a:p>
            <a:r>
              <a:rPr lang="sl-SI" sz="2400" dirty="0" smtClean="0"/>
              <a:t>NAREDIJO ŠKODO.  </a:t>
            </a:r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24" y="265947"/>
            <a:ext cx="700432" cy="79499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86908"/>
            <a:ext cx="1003176" cy="45142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10700"/>
            <a:ext cx="1003176" cy="45142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09" y="1078604"/>
            <a:ext cx="478062" cy="76097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82" y="938337"/>
            <a:ext cx="453867" cy="85301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77939"/>
            <a:ext cx="1003176" cy="45142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08" y="1839577"/>
            <a:ext cx="980358" cy="90872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74" y="1927556"/>
            <a:ext cx="645604" cy="73276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93" y="1969695"/>
            <a:ext cx="719460" cy="71946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62248" y="2007495"/>
            <a:ext cx="694887" cy="656282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34" y="3091213"/>
            <a:ext cx="1069038" cy="801779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84" y="3091213"/>
            <a:ext cx="1058878" cy="742455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99" y="2995987"/>
            <a:ext cx="1193542" cy="895156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165289"/>
            <a:ext cx="1398220" cy="728333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8" y="4201159"/>
            <a:ext cx="700432" cy="7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67544" y="404664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V                    SMO               ZELO  VESELI, SAJ  JE  RAVNO  ONA  </a:t>
            </a:r>
          </a:p>
          <a:p>
            <a:endParaRPr lang="sl-SI" sz="2400" dirty="0" smtClean="0"/>
          </a:p>
          <a:p>
            <a:r>
              <a:rPr lang="sl-SI" sz="2400" dirty="0" smtClean="0"/>
              <a:t>TISTA, KI   URAVNAVA  ŠTEVILČNOST  OSTALIH                   ,</a:t>
            </a:r>
          </a:p>
          <a:p>
            <a:endParaRPr lang="sl-SI" sz="2400" dirty="0"/>
          </a:p>
          <a:p>
            <a:r>
              <a:rPr lang="sl-SI" sz="2400" dirty="0" smtClean="0"/>
              <a:t>PREDVSEM ŠKODLJIVIH. </a:t>
            </a:r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2531"/>
            <a:ext cx="1008112" cy="76592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2531"/>
            <a:ext cx="701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09668"/>
            <a:ext cx="10969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8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23528" y="404664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/>
              <a:t>IZ ČESA IZDELATI               ?</a:t>
            </a:r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36452"/>
            <a:ext cx="4384888" cy="246455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67508"/>
            <a:ext cx="4384888" cy="291595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2776"/>
            <a:ext cx="3615956" cy="484082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6226"/>
            <a:ext cx="938866" cy="47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824224" y="54868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KAKO IZDELATI                  ?</a:t>
            </a:r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44" y="502840"/>
            <a:ext cx="938866" cy="478618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803699" y="1844824"/>
            <a:ext cx="7269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>
                <a:hlinkClick r:id="rId3"/>
              </a:rPr>
              <a:t>KLIKNI: https</a:t>
            </a:r>
            <a:r>
              <a:rPr lang="sl-SI" dirty="0">
                <a:hlinkClick r:id="rId3"/>
              </a:rPr>
              <a:t>://www.youtube.com/watch?v=J7HtYFWPqEs&amp;feature=emb_logo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899592" y="148478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POGLEJ SI EN PREPROST NAČIN GRADNJE: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48" y="2564904"/>
            <a:ext cx="2571750" cy="3429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r="14200"/>
          <a:stretch/>
        </p:blipFill>
        <p:spPr>
          <a:xfrm>
            <a:off x="556724" y="2460129"/>
            <a:ext cx="2605178" cy="36385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564904"/>
            <a:ext cx="2607187" cy="347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95536" y="548680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PRIMERI                 ZA  </a:t>
            </a:r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48680"/>
            <a:ext cx="938866" cy="47861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3266488" y="418615"/>
            <a:ext cx="1098856" cy="69415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75" y="1527371"/>
            <a:ext cx="3072341" cy="46085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63375"/>
            <a:ext cx="340086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743618" cy="319836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2"/>
          <a:stretch/>
        </p:blipFill>
        <p:spPr>
          <a:xfrm>
            <a:off x="4283968" y="222280"/>
            <a:ext cx="4395355" cy="475315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58" y="3645024"/>
            <a:ext cx="3869432" cy="290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7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9"/>
          <a:stretch/>
        </p:blipFill>
        <p:spPr>
          <a:xfrm>
            <a:off x="312080" y="404664"/>
            <a:ext cx="4151835" cy="554461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3"/>
            <a:ext cx="3744416" cy="5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2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22" y="2377043"/>
            <a:ext cx="1328798" cy="921301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755576" y="620688"/>
            <a:ext cx="82089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cap="all" dirty="0"/>
              <a:t> </a:t>
            </a:r>
            <a:r>
              <a:rPr lang="sl-SI" sz="2400" cap="all" dirty="0" smtClean="0"/>
              <a:t>           </a:t>
            </a:r>
            <a:r>
              <a:rPr lang="sl-SI" sz="2400" cap="all" dirty="0"/>
              <a:t>za žuželke lahko ‘zgradi’ prav vsakdo izmed </a:t>
            </a:r>
            <a:endParaRPr lang="sl-SI" sz="2400" cap="all" dirty="0" smtClean="0"/>
          </a:p>
          <a:p>
            <a:endParaRPr lang="sl-SI" sz="2400" cap="all" dirty="0"/>
          </a:p>
          <a:p>
            <a:r>
              <a:rPr lang="sl-SI" sz="2400" cap="all" dirty="0" smtClean="0"/>
              <a:t>nas</a:t>
            </a:r>
            <a:r>
              <a:rPr lang="sl-SI" sz="2400" cap="all" dirty="0"/>
              <a:t>. V </a:t>
            </a:r>
            <a:r>
              <a:rPr lang="sl-SI" sz="2400" cap="all" dirty="0" smtClean="0"/>
              <a:t>današnjem času obstaja veliko               . Ob besedi</a:t>
            </a:r>
          </a:p>
          <a:p>
            <a:endParaRPr lang="sl-SI" sz="2400" cap="all" dirty="0"/>
          </a:p>
          <a:p>
            <a:r>
              <a:rPr lang="sl-SI" sz="2400" cap="all" dirty="0" smtClean="0"/>
              <a:t>               takoj </a:t>
            </a:r>
            <a:r>
              <a:rPr lang="sl-SI" sz="2400" cap="all" dirty="0"/>
              <a:t>pomislimo na </a:t>
            </a:r>
            <a:r>
              <a:rPr lang="sl-SI" sz="2400" cap="all" dirty="0" smtClean="0"/>
              <a:t>krasne              . </a:t>
            </a:r>
            <a:r>
              <a:rPr lang="sl-SI" sz="2400" cap="all" dirty="0"/>
              <a:t>Vendar pa </a:t>
            </a:r>
            <a:r>
              <a:rPr lang="sl-SI" sz="2400" cap="all" dirty="0" smtClean="0"/>
              <a:t>le-</a:t>
            </a:r>
          </a:p>
          <a:p>
            <a:endParaRPr lang="sl-SI" sz="2400" cap="all" dirty="0"/>
          </a:p>
          <a:p>
            <a:r>
              <a:rPr lang="sl-SI" sz="2400" cap="all" dirty="0" smtClean="0"/>
              <a:t>ti </a:t>
            </a:r>
            <a:r>
              <a:rPr lang="sl-SI" sz="2400" cap="all" dirty="0"/>
              <a:t>ne obstajajo samo za </a:t>
            </a:r>
            <a:r>
              <a:rPr lang="sl-SI" sz="2400" cap="all" dirty="0" smtClean="0"/>
              <a:t>                   , marveč </a:t>
            </a:r>
            <a:r>
              <a:rPr lang="sl-SI" sz="2400" cap="all" dirty="0"/>
              <a:t>tudi za </a:t>
            </a:r>
            <a:r>
              <a:rPr lang="sl-SI" sz="2400" cap="all" dirty="0" smtClean="0"/>
              <a:t>   </a:t>
            </a:r>
          </a:p>
          <a:p>
            <a:endParaRPr lang="sl-SI" sz="2400" cap="all" dirty="0"/>
          </a:p>
          <a:p>
            <a:r>
              <a:rPr lang="sl-SI" sz="2400" cap="all" dirty="0" smtClean="0"/>
              <a:t>               .. Obstajajo               za                      , pa tudi               </a:t>
            </a:r>
          </a:p>
          <a:p>
            <a:endParaRPr lang="sl-SI" sz="2400" cap="all" dirty="0"/>
          </a:p>
          <a:p>
            <a:r>
              <a:rPr lang="sl-SI" sz="2400" cap="all" dirty="0" smtClean="0"/>
              <a:t> za                     .</a:t>
            </a:r>
            <a:endParaRPr lang="sl-SI" sz="2400" cap="all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57" y="1296232"/>
            <a:ext cx="938866" cy="47861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74850"/>
            <a:ext cx="659907" cy="65990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12976"/>
            <a:ext cx="1187431" cy="72278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53" y="3427408"/>
            <a:ext cx="1453896" cy="6096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58390"/>
            <a:ext cx="938866" cy="47861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463577"/>
            <a:ext cx="938866" cy="47861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1510191" y="4184360"/>
            <a:ext cx="1098856" cy="69415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938866" cy="47861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91972"/>
            <a:ext cx="938866" cy="47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0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22" y="836712"/>
            <a:ext cx="5157216" cy="515721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96" y="836712"/>
            <a:ext cx="285162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6671"/>
            <a:ext cx="3024336" cy="20111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6671"/>
            <a:ext cx="3074640" cy="204463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8919"/>
            <a:ext cx="2499325" cy="375341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19"/>
          <a:stretch/>
        </p:blipFill>
        <p:spPr>
          <a:xfrm>
            <a:off x="2795151" y="2852936"/>
            <a:ext cx="2977633" cy="339337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6"/>
          <a:stretch/>
        </p:blipFill>
        <p:spPr>
          <a:xfrm>
            <a:off x="5868144" y="2852936"/>
            <a:ext cx="3078464" cy="33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3240360" cy="576348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48680"/>
            <a:ext cx="3816424" cy="575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1"/>
          <a:stretch/>
        </p:blipFill>
        <p:spPr>
          <a:xfrm>
            <a:off x="237744" y="620688"/>
            <a:ext cx="4334256" cy="551055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02217"/>
            <a:ext cx="3960440" cy="22290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81" y="591950"/>
            <a:ext cx="3889602" cy="259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23528" y="476672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rgbClr val="00B050"/>
                </a:solidFill>
              </a:rPr>
              <a:t>KAJ MORAMO UPOŠTEVATI PRI GRADNJI                 ? </a:t>
            </a:r>
            <a:endParaRPr lang="sl-SI" sz="2400" dirty="0">
              <a:solidFill>
                <a:srgbClr val="00B05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8059"/>
            <a:ext cx="938866" cy="478618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431540" y="1412776"/>
            <a:ext cx="82089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DELE   LAHKO   POBARVAMO Z                       ALI                    , SAJ   TI  DVE  BARVI </a:t>
            </a:r>
          </a:p>
          <a:p>
            <a:endParaRPr lang="sl-SI" dirty="0"/>
          </a:p>
          <a:p>
            <a:r>
              <a:rPr lang="sl-SI" dirty="0" smtClean="0"/>
              <a:t>PRIVABLJATA                      IN                       . ŠE  BOLJE,  ČE                    NE   POBARVAMO.</a:t>
            </a:r>
          </a:p>
          <a:p>
            <a:endParaRPr lang="sl-SI" dirty="0"/>
          </a:p>
          <a:p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 </a:t>
            </a:r>
            <a:r>
              <a:rPr lang="sl-SI" dirty="0" smtClean="0"/>
              <a:t>                  JE POTREBNO POSTAVITI  V  ZAVETNO LEGO, POD </a:t>
            </a:r>
            <a:r>
              <a:rPr lang="sl-SI" dirty="0"/>
              <a:t> </a:t>
            </a:r>
            <a:r>
              <a:rPr lang="sl-SI" dirty="0" smtClean="0"/>
              <a:t>            ALI  PA  MU   </a:t>
            </a:r>
          </a:p>
          <a:p>
            <a:endParaRPr lang="sl-SI" dirty="0"/>
          </a:p>
          <a:p>
            <a:r>
              <a:rPr lang="sl-SI" dirty="0" smtClean="0"/>
              <a:t>NAREDITI              .</a:t>
            </a:r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NAJBOLJE JE, DA JE                       POSTAVLJEN NA VIŠINO 1,5 m do 2 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VHODI   NAJ   BODO  ODPRTI  PROTI   JZ.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DOBRO   JE,   DA  SPREDNJO   STRAN  ZAŠČITIMO  Z                           , DA   JIH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r>
              <a:rPr lang="sl-SI" dirty="0" smtClean="0"/>
              <a:t>S                        NE MOREJO DOSEČI. </a:t>
            </a:r>
          </a:p>
          <a:p>
            <a:r>
              <a:rPr lang="sl-SI" dirty="0" smtClean="0"/>
              <a:t> </a:t>
            </a:r>
            <a:endParaRPr lang="sl-SI" dirty="0"/>
          </a:p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26589"/>
            <a:ext cx="771153" cy="72974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78984"/>
            <a:ext cx="878222" cy="84309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72816"/>
            <a:ext cx="883353" cy="69269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7"/>
          <a:stretch/>
        </p:blipFill>
        <p:spPr>
          <a:xfrm>
            <a:off x="3275856" y="1831885"/>
            <a:ext cx="971600" cy="57455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88484"/>
            <a:ext cx="938866" cy="47861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30" y="3837979"/>
            <a:ext cx="938866" cy="47861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800600"/>
            <a:ext cx="1159024" cy="579512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437112"/>
            <a:ext cx="1049013" cy="105015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2" y="5301208"/>
            <a:ext cx="952922" cy="5810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81" y="1922076"/>
            <a:ext cx="93821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56558"/>
            <a:ext cx="570781" cy="342469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05" y="3284984"/>
            <a:ext cx="570781" cy="3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95536" y="548680"/>
            <a:ext cx="828092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 </a:t>
            </a:r>
            <a:r>
              <a:rPr lang="sl-SI" dirty="0" smtClean="0"/>
              <a:t>                    SE   ČIM   MANJ   DOTIKAMO   ALI   SE   DOTIKAMO   Z                   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POSKRBITE  ZA LUKNJICE  V LESU  ALI  KAKŠNEM  DRUGEM   MATERIALU,  SAJ  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r>
              <a:rPr lang="sl-SI" dirty="0" smtClean="0"/>
              <a:t>LUKNJICE  PREDSTAVLJAJO                                                   .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                  POSTAVITE   V  BLIŽINO                         ALI                           .</a:t>
            </a:r>
          </a:p>
          <a:p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V  BLIŽINO   POSTAVIMO  ŠE   POSODICO   Z                             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smtClean="0"/>
              <a:t>NEKAJ  DOBREGA  BOMO  STORILI   ŽE   S   TEM, ČE  BOMO  OB  VRT  ALI   SADOVNJAK  POSTAVILI  OPEKO, KI  IMA  OKROGLE  LUKNJE.</a:t>
            </a:r>
          </a:p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6999"/>
            <a:ext cx="93821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54399"/>
            <a:ext cx="608518" cy="62068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84784"/>
            <a:ext cx="10969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1510240"/>
            <a:ext cx="1189946" cy="66986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636438"/>
            <a:ext cx="93821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63" y="2372682"/>
            <a:ext cx="1049263" cy="93734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923" y="2395339"/>
            <a:ext cx="1195820" cy="90854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"/>
          <a:stretch/>
        </p:blipFill>
        <p:spPr>
          <a:xfrm>
            <a:off x="5060626" y="3645024"/>
            <a:ext cx="1307072" cy="55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5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27427" y="764704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/>
              <a:t>POMEMBNO JE,  DA  SMO  POTRPEŽLJIVI, SAJ   LAHKO   TRAJA  TUDI  DO  NEKAJ  LET,  DA  SE  KORISTNE  ŽIVALI  PRESELIJO  NA  NAŠ  VRT.</a:t>
            </a:r>
          </a:p>
          <a:p>
            <a:pPr algn="ctr"/>
            <a:r>
              <a:rPr lang="sl-SI" b="1" dirty="0"/>
              <a:t>TAKRAT  PA  BODO  ZELO  HVALEŽNI  GOSTJE.</a:t>
            </a:r>
          </a:p>
        </p:txBody>
      </p:sp>
      <p:sp>
        <p:nvSpPr>
          <p:cNvPr id="3" name="Pravokotnik 2"/>
          <p:cNvSpPr/>
          <p:nvPr/>
        </p:nvSpPr>
        <p:spPr>
          <a:xfrm>
            <a:off x="2017057" y="2409127"/>
            <a:ext cx="56886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i="1" dirty="0">
                <a:solidFill>
                  <a:srgbClr val="00B050"/>
                </a:solidFill>
              </a:rPr>
              <a:t>Celo najbolj skeptični fiziki so začeli priznavati, da zamah metuljevih kril lahko povzroči vremenske spremembe tisoče kilometrov daleč. </a:t>
            </a:r>
            <a:endParaRPr lang="sl-SI" i="1" dirty="0" smtClean="0">
              <a:solidFill>
                <a:srgbClr val="00B050"/>
              </a:solidFill>
            </a:endParaRPr>
          </a:p>
          <a:p>
            <a:r>
              <a:rPr lang="sl-SI" i="1" dirty="0" smtClean="0">
                <a:solidFill>
                  <a:srgbClr val="00B050"/>
                </a:solidFill>
              </a:rPr>
              <a:t>Vse</a:t>
            </a:r>
            <a:r>
              <a:rPr lang="sl-SI" i="1" dirty="0">
                <a:solidFill>
                  <a:srgbClr val="00B050"/>
                </a:solidFill>
              </a:rPr>
              <a:t>, kar počnemo, šteje. (</a:t>
            </a:r>
            <a:r>
              <a:rPr lang="sl-SI" i="1" dirty="0" err="1">
                <a:solidFill>
                  <a:srgbClr val="00B050"/>
                </a:solidFill>
              </a:rPr>
              <a:t>Gloria</a:t>
            </a:r>
            <a:r>
              <a:rPr lang="sl-SI" i="1" dirty="0">
                <a:solidFill>
                  <a:srgbClr val="00B050"/>
                </a:solidFill>
              </a:rPr>
              <a:t> </a:t>
            </a:r>
            <a:r>
              <a:rPr lang="sl-SI" i="1" dirty="0" err="1">
                <a:solidFill>
                  <a:srgbClr val="00B050"/>
                </a:solidFill>
              </a:rPr>
              <a:t>Steinem</a:t>
            </a:r>
            <a:r>
              <a:rPr lang="sl-SI" i="1" dirty="0" smtClean="0">
                <a:solidFill>
                  <a:srgbClr val="00B050"/>
                </a:solidFill>
              </a:rPr>
              <a:t>)</a:t>
            </a:r>
          </a:p>
          <a:p>
            <a:endParaRPr lang="sl-SI" i="1" dirty="0">
              <a:solidFill>
                <a:srgbClr val="00B050"/>
              </a:solidFill>
            </a:endParaRPr>
          </a:p>
          <a:p>
            <a:pPr algn="r"/>
            <a:r>
              <a:rPr lang="sl-SI" i="1" dirty="0" smtClean="0">
                <a:solidFill>
                  <a:srgbClr val="00B050"/>
                </a:solidFill>
              </a:rPr>
              <a:t>TOREJ </a:t>
            </a:r>
            <a:r>
              <a:rPr lang="sl-SI" b="1" i="1" dirty="0" smtClean="0">
                <a:solidFill>
                  <a:srgbClr val="00B050"/>
                </a:solidFill>
              </a:rPr>
              <a:t>POMAGAJMO NARAVI</a:t>
            </a:r>
            <a:r>
              <a:rPr lang="sl-SI" i="1" dirty="0" smtClean="0">
                <a:solidFill>
                  <a:srgbClr val="00B050"/>
                </a:solidFill>
              </a:rPr>
              <a:t>!</a:t>
            </a:r>
            <a:endParaRPr lang="sl-SI" i="1" dirty="0">
              <a:solidFill>
                <a:srgbClr val="00B050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886455"/>
            <a:ext cx="3862096" cy="252028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61324"/>
            <a:ext cx="1112912" cy="111291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77" y="2047317"/>
            <a:ext cx="1788790" cy="178879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494196"/>
            <a:ext cx="986132" cy="1104468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8" y="3281388"/>
            <a:ext cx="975441" cy="121252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60" y="5743358"/>
            <a:ext cx="1629437" cy="11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3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16832"/>
            <a:ext cx="1690596" cy="929828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467544" y="692696"/>
            <a:ext cx="79928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rgbClr val="00B050"/>
                </a:solidFill>
              </a:rPr>
              <a:t>ZAKAJ                  ZA                     ? </a:t>
            </a:r>
          </a:p>
          <a:p>
            <a:endParaRPr lang="sl-SI" sz="2400" dirty="0"/>
          </a:p>
          <a:p>
            <a:r>
              <a:rPr lang="sl-SI" sz="2400" dirty="0" smtClean="0"/>
              <a:t>GREDO  TUDI  ONE  NA DOPUST?</a:t>
            </a:r>
          </a:p>
          <a:p>
            <a:endParaRPr lang="sl-SI" sz="2400" dirty="0"/>
          </a:p>
          <a:p>
            <a:r>
              <a:rPr lang="sl-SI" sz="2400" dirty="0" smtClean="0"/>
              <a:t>NE, NIKAKOR. S                             IN  TUDI Z </a:t>
            </a:r>
          </a:p>
          <a:p>
            <a:r>
              <a:rPr lang="sl-SI" sz="2400" dirty="0" smtClean="0"/>
              <a:t>                        </a:t>
            </a:r>
          </a:p>
          <a:p>
            <a:endParaRPr lang="sl-SI" sz="2400" dirty="0"/>
          </a:p>
          <a:p>
            <a:r>
              <a:rPr lang="sl-SI" sz="2400" dirty="0" smtClean="0"/>
              <a:t>UNIČUJEMO                     , S                        NAČRTNO    </a:t>
            </a:r>
          </a:p>
          <a:p>
            <a:endParaRPr lang="sl-SI" sz="2400" dirty="0"/>
          </a:p>
          <a:p>
            <a:endParaRPr lang="sl-SI" sz="2400" dirty="0" smtClean="0"/>
          </a:p>
          <a:p>
            <a:r>
              <a:rPr lang="sl-SI" sz="2400" dirty="0" smtClean="0"/>
              <a:t>POMORIMO VELIKO                     .</a:t>
            </a:r>
          </a:p>
          <a:p>
            <a:endParaRPr lang="sl-SI" sz="2400" dirty="0"/>
          </a:p>
          <a:p>
            <a:r>
              <a:rPr lang="sl-SI" sz="2400" dirty="0" smtClean="0"/>
              <a:t>VEDETI MORAMO, DA NISO VSE                     ŠKODLJIVE.</a:t>
            </a:r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41439"/>
            <a:ext cx="938866" cy="47861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3131840" y="462777"/>
            <a:ext cx="1098856" cy="69415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1"/>
          <a:stretch/>
        </p:blipFill>
        <p:spPr>
          <a:xfrm>
            <a:off x="6084168" y="1556969"/>
            <a:ext cx="1584176" cy="110936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371" y="2887087"/>
            <a:ext cx="1270719" cy="89077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803" y="2862888"/>
            <a:ext cx="1207576" cy="119342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3339538" y="4153528"/>
            <a:ext cx="1098856" cy="69415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4715591" y="4847680"/>
            <a:ext cx="1098856" cy="6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0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467544" y="562464"/>
            <a:ext cx="81369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rgbClr val="00B050"/>
                </a:solidFill>
              </a:rPr>
              <a:t>Z GRADNJO                NAREDIMO LAHKO 3 STVARI:</a:t>
            </a:r>
          </a:p>
          <a:p>
            <a:endParaRPr lang="sl-SI" sz="2400" dirty="0"/>
          </a:p>
          <a:p>
            <a:r>
              <a:rPr lang="sl-SI" sz="2400" dirty="0" smtClean="0"/>
              <a:t>- ZARADI NAS,                     , JE VEČINA                      OGROŽENIH </a:t>
            </a:r>
          </a:p>
          <a:p>
            <a:endParaRPr lang="sl-SI" sz="2400" dirty="0"/>
          </a:p>
          <a:p>
            <a:r>
              <a:rPr lang="sl-SI" sz="2400" dirty="0" smtClean="0"/>
              <a:t>IN  TIK  PRED  IZUMRTJEM. S                JIM BOMO POMAGALI</a:t>
            </a:r>
          </a:p>
          <a:p>
            <a:endParaRPr lang="sl-SI" sz="2400" dirty="0"/>
          </a:p>
          <a:p>
            <a:r>
              <a:rPr lang="sl-SI" sz="2400" dirty="0" smtClean="0"/>
              <a:t>PREŽIVETI.</a:t>
            </a:r>
          </a:p>
          <a:p>
            <a:endParaRPr lang="sl-SI" sz="2400" dirty="0"/>
          </a:p>
          <a:p>
            <a:pPr marL="342900" indent="-342900">
              <a:buFontTx/>
              <a:buChar char="-"/>
            </a:pPr>
            <a:r>
              <a:rPr lang="sl-SI" sz="2400" dirty="0" smtClean="0"/>
              <a:t>VČASIH SMO VSI JEZNI NA KAKŠNE                    . S                  </a:t>
            </a:r>
          </a:p>
          <a:p>
            <a:pPr marL="342900" indent="-342900">
              <a:buFontTx/>
              <a:buChar char="-"/>
            </a:pPr>
            <a:endParaRPr lang="sl-SI" sz="2400" dirty="0"/>
          </a:p>
          <a:p>
            <a:r>
              <a:rPr lang="sl-SI" sz="2400" dirty="0" smtClean="0"/>
              <a:t>JIH BOMO ZVABILI STRAN.</a:t>
            </a:r>
          </a:p>
          <a:p>
            <a:endParaRPr lang="sl-SI" sz="2400" dirty="0"/>
          </a:p>
          <a:p>
            <a:pPr marL="342900" indent="-342900">
              <a:buFontTx/>
              <a:buChar char="-"/>
            </a:pPr>
            <a:r>
              <a:rPr lang="sl-SI" sz="2400" dirty="0" smtClean="0"/>
              <a:t>KORISTNE                     PA BOMO OBDRŽALI NA NAŠEM VRTU</a:t>
            </a:r>
          </a:p>
          <a:p>
            <a:endParaRPr lang="sl-SI" sz="2400" dirty="0"/>
          </a:p>
          <a:p>
            <a:r>
              <a:rPr lang="sl-SI" sz="2400" dirty="0" smtClean="0"/>
              <a:t>IN JIH ŠTEVILČNO OKREPILI.</a:t>
            </a:r>
          </a:p>
          <a:p>
            <a:endParaRPr lang="sl-SI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80728"/>
            <a:ext cx="1371600" cy="9509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5364088" y="1109140"/>
            <a:ext cx="1098856" cy="69415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937283"/>
            <a:ext cx="938866" cy="47861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5508104" y="3140968"/>
            <a:ext cx="1098856" cy="69415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82886"/>
            <a:ext cx="938866" cy="47861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2405098" y="4725144"/>
            <a:ext cx="1098856" cy="69415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22" y="504478"/>
            <a:ext cx="9382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1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58" y="743326"/>
            <a:ext cx="4971227" cy="4379414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611560" y="476672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NAJBOLJ PRIMERNI GOSTJE NAŠEGA </a:t>
            </a:r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59719"/>
            <a:ext cx="938866" cy="47861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3816424" cy="230330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30" y="4005064"/>
            <a:ext cx="2324100" cy="19621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r="4376"/>
          <a:stretch/>
        </p:blipFill>
        <p:spPr>
          <a:xfrm>
            <a:off x="4644008" y="4381415"/>
            <a:ext cx="2601754" cy="1585799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395536" y="628520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PA JIH SPOZNAJMO IN PRESODIMO, ALI SI ZASLUŽIJO BITI GOSTJE V NAŠEM                  .  </a:t>
            </a:r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05" y="6230557"/>
            <a:ext cx="938866" cy="47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899592" y="476672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PIKAPOLONICA</a:t>
            </a:r>
            <a:endParaRPr lang="sl-SI" sz="24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2"/>
            <a:ext cx="4893902" cy="268185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24744"/>
            <a:ext cx="4762500" cy="2667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66" y="3933056"/>
            <a:ext cx="4762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982"/>
            <a:ext cx="883353" cy="692696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323528" y="404664"/>
            <a:ext cx="7848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                 </a:t>
            </a:r>
            <a:r>
              <a:rPr lang="sl-SI" sz="2400" dirty="0" smtClean="0"/>
              <a:t>POZNAMO VSI. KORISTNA JE ZATO, KER SE HRANI</a:t>
            </a:r>
          </a:p>
          <a:p>
            <a:endParaRPr lang="sl-SI" sz="2400" dirty="0"/>
          </a:p>
          <a:p>
            <a:r>
              <a:rPr lang="sl-SI" sz="2400" dirty="0" smtClean="0"/>
              <a:t>S ŠKODLJIVIMI                    IN PRŠICAMI.</a:t>
            </a:r>
          </a:p>
          <a:p>
            <a:endParaRPr lang="sl-SI" sz="2400" dirty="0"/>
          </a:p>
          <a:p>
            <a:r>
              <a:rPr lang="sl-SI" sz="2400" dirty="0" smtClean="0"/>
              <a:t>ODSTRANJUJEJO UŠI  IZ                .</a:t>
            </a:r>
          </a:p>
          <a:p>
            <a:endParaRPr lang="sl-SI" sz="2400" dirty="0"/>
          </a:p>
          <a:p>
            <a:r>
              <a:rPr lang="sl-SI" sz="2400" dirty="0" smtClean="0"/>
              <a:t>TOREJ ČE S                        UNIČIMO ŠKODLJIVE  </a:t>
            </a:r>
          </a:p>
          <a:p>
            <a:endParaRPr lang="sl-SI" sz="2400" dirty="0"/>
          </a:p>
          <a:p>
            <a:endParaRPr lang="sl-SI" sz="2400" dirty="0" smtClean="0"/>
          </a:p>
          <a:p>
            <a:r>
              <a:rPr lang="sl-SI" sz="2400" dirty="0" smtClean="0"/>
              <a:t>UNIČIMO TUDI VELIKO                . </a:t>
            </a:r>
            <a:endParaRPr lang="sl-SI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2411760" y="935678"/>
            <a:ext cx="1098856" cy="69415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680745"/>
            <a:ext cx="897918" cy="89791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48879"/>
            <a:ext cx="1207576" cy="11934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6444208" y="2388168"/>
            <a:ext cx="1098856" cy="69415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16" y="3516283"/>
            <a:ext cx="883353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9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2" y="3071050"/>
            <a:ext cx="3780017" cy="3573016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366108" y="245839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ČEBELE SAMOTARKE</a:t>
            </a:r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07504"/>
            <a:ext cx="2918817" cy="22766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00808"/>
            <a:ext cx="4287620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0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23528" y="332656"/>
            <a:ext cx="871296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ZA MEDONOSNO                 SMO ŽE  VSI  SLIŠALI. KAJ PA</a:t>
            </a:r>
          </a:p>
          <a:p>
            <a:endParaRPr lang="sl-SI" sz="2400" dirty="0"/>
          </a:p>
          <a:p>
            <a:r>
              <a:rPr lang="sl-SI" sz="2400" dirty="0" smtClean="0"/>
              <a:t>ZA                 SAMOTARKO?  TE                 NE ŽIVIJO V  PANJU. </a:t>
            </a:r>
          </a:p>
          <a:p>
            <a:endParaRPr lang="sl-SI" sz="2400" dirty="0"/>
          </a:p>
          <a:p>
            <a:endParaRPr lang="sl-SI" sz="2400" dirty="0" smtClean="0"/>
          </a:p>
          <a:p>
            <a:r>
              <a:rPr lang="sl-SI" sz="2400" dirty="0"/>
              <a:t>OPRAŠUJEJO SAMO  DOLOČENA</a:t>
            </a:r>
            <a:endParaRPr lang="sl-SI" sz="2400" dirty="0" smtClean="0"/>
          </a:p>
          <a:p>
            <a:endParaRPr lang="sl-SI" sz="2400" dirty="0"/>
          </a:p>
          <a:p>
            <a:endParaRPr lang="sl-SI" sz="2400" dirty="0" smtClean="0"/>
          </a:p>
          <a:p>
            <a:r>
              <a:rPr lang="sl-SI" sz="2400" dirty="0" smtClean="0"/>
              <a:t> (           ,               ,              IN             ).</a:t>
            </a:r>
          </a:p>
          <a:p>
            <a:endParaRPr lang="sl-SI" sz="2400" dirty="0" smtClean="0"/>
          </a:p>
          <a:p>
            <a:endParaRPr lang="sl-SI" sz="2400" dirty="0"/>
          </a:p>
          <a:p>
            <a:r>
              <a:rPr lang="sl-SI" sz="2400" dirty="0" smtClean="0"/>
              <a:t>               SAMOTARKE   SO    DANES   ZELO   OGROŽENE.</a:t>
            </a:r>
          </a:p>
          <a:p>
            <a:endParaRPr lang="sl-SI" sz="2400" dirty="0"/>
          </a:p>
          <a:p>
            <a:r>
              <a:rPr lang="sl-SI" sz="2400" dirty="0" smtClean="0"/>
              <a:t>NAJBOLJ DEJAVNE SO OB HLADNIH IN                       POMLADNIH </a:t>
            </a:r>
          </a:p>
          <a:p>
            <a:endParaRPr lang="sl-SI" sz="2400" dirty="0"/>
          </a:p>
          <a:p>
            <a:r>
              <a:rPr lang="sl-SI" sz="2400" dirty="0" smtClean="0"/>
              <a:t>DNEH. SO MIROLJUBNE  IN  NE PIČIJO.</a:t>
            </a:r>
          </a:p>
          <a:p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07" y="103717"/>
            <a:ext cx="1054274" cy="76167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95" y="791330"/>
            <a:ext cx="1054274" cy="76167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75" y="809987"/>
            <a:ext cx="1054274" cy="76167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93" y="1632482"/>
            <a:ext cx="1309177" cy="99466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8" y="3092624"/>
            <a:ext cx="602225" cy="68202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90" y="2887537"/>
            <a:ext cx="922100" cy="109219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841332"/>
            <a:ext cx="878631" cy="112475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70" y="2887537"/>
            <a:ext cx="786253" cy="991939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1" y="3987137"/>
            <a:ext cx="1054274" cy="76167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00" y="4825403"/>
            <a:ext cx="1288898" cy="89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4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slovni izid">
  <a:themeElements>
    <a:clrScheme name="Poslovni izi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oslovni izi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oslovni izi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580</TotalTime>
  <Words>586</Words>
  <Application>Microsoft Office PowerPoint</Application>
  <PresentationFormat>Diaprojekcija na zaslonu (4:3)</PresentationFormat>
  <Paragraphs>157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27" baseType="lpstr">
      <vt:lpstr>Poslovni izid</vt:lpstr>
      <vt:lpstr>HOTEL ZA ŽUŽELKE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HOTEL ŽUŽELK</dc:title>
  <dc:creator>intel</dc:creator>
  <cp:lastModifiedBy>intel</cp:lastModifiedBy>
  <cp:revision>94</cp:revision>
  <dcterms:created xsi:type="dcterms:W3CDTF">2020-04-13T18:07:27Z</dcterms:created>
  <dcterms:modified xsi:type="dcterms:W3CDTF">2020-06-02T18:36:05Z</dcterms:modified>
</cp:coreProperties>
</file>